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7680" cy="575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2022-12-18T20:13:08Z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